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4630400" cy="8229600"/>
  <p:notesSz cx="8229600" cy="14630400"/>
  <p:embeddedFontLst>
    <p:embeddedFont>
      <p:font typeface="Inter"/>
      <p:regular r:id="rId27"/>
    </p:embeddedFont>
    <p:embeddedFont>
      <p:font typeface="Inter"/>
      <p:regular r:id="rId28"/>
    </p:embeddedFont>
    <p:embeddedFont>
      <p:font typeface="Inter"/>
      <p:regular r:id="rId29"/>
    </p:embeddedFont>
    <p:embeddedFont>
      <p:font typeface="Inter"/>
      <p:regular r:id="rId30"/>
    </p:embeddedFont>
    <p:embeddedFont>
      <p:font typeface="Inter"/>
      <p:regular r:id="rId31"/>
    </p:embeddedFont>
    <p:embeddedFont>
      <p:font typeface="Inter"/>
      <p:regular r:id="rId32"/>
    </p:embeddedFont>
    <p:embeddedFont>
      <p:font typeface="Inter"/>
      <p:regular r:id="rId33"/>
    </p:embeddedFont>
    <p:embeddedFont>
      <p:font typeface="Inter"/>
      <p:regular r:id="rId3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27" Type="http://schemas.openxmlformats.org/officeDocument/2006/relationships/font" Target="fonts/font1.fntdata"/><Relationship Id="rId28" Type="http://schemas.openxmlformats.org/officeDocument/2006/relationships/font" Target="fonts/font2.fntdata"/><Relationship Id="rId29" Type="http://schemas.openxmlformats.org/officeDocument/2006/relationships/font" Target="fonts/font3.fntdata"/><Relationship Id="rId30" Type="http://schemas.openxmlformats.org/officeDocument/2006/relationships/font" Target="fonts/font4.fntdata"/><Relationship Id="rId31" Type="http://schemas.openxmlformats.org/officeDocument/2006/relationships/font" Target="fonts/font5.fntdata"/><Relationship Id="rId32" Type="http://schemas.openxmlformats.org/officeDocument/2006/relationships/font" Target="fonts/font6.fntdata"/><Relationship Id="rId33" Type="http://schemas.openxmlformats.org/officeDocument/2006/relationships/font" Target="fonts/font7.fntdata"/><Relationship Id="rId3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slideLayout" Target="../slideLayouts/slideLayout12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slideLayout" Target="../slideLayouts/slideLayout14.xml"/><Relationship Id="rId6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slideLayout" Target="../slideLayouts/slideLayout15.xml"/><Relationship Id="rId6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slideLayout" Target="../slideLayouts/slideLayout18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image" Target="../media/image-18-4.png"/><Relationship Id="rId5" Type="http://schemas.openxmlformats.org/officeDocument/2006/relationships/image" Target="../media/image-18-5.png"/><Relationship Id="rId6" Type="http://schemas.openxmlformats.org/officeDocument/2006/relationships/slideLayout" Target="../slideLayouts/slideLayout19.xml"/><Relationship Id="rId7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png"/><Relationship Id="rId4" Type="http://schemas.openxmlformats.org/officeDocument/2006/relationships/image" Target="../media/image-19-4.png"/><Relationship Id="rId5" Type="http://schemas.openxmlformats.org/officeDocument/2006/relationships/image" Target="../media/image-19-5.png"/><Relationship Id="rId6" Type="http://schemas.openxmlformats.org/officeDocument/2006/relationships/image" Target="../media/image-19-6.png"/><Relationship Id="rId7" Type="http://schemas.openxmlformats.org/officeDocument/2006/relationships/image" Target="../media/image-19-7.png"/><Relationship Id="rId8" Type="http://schemas.openxmlformats.org/officeDocument/2006/relationships/image" Target="../media/image-19-8.png"/><Relationship Id="rId9" Type="http://schemas.openxmlformats.org/officeDocument/2006/relationships/image" Target="../media/image-19-9.png"/><Relationship Id="rId10" Type="http://schemas.openxmlformats.org/officeDocument/2006/relationships/slideLayout" Target="../slideLayouts/slideLayout20.xml"/><Relationship Id="rId11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image" Target="../media/image-20-3.png"/><Relationship Id="rId4" Type="http://schemas.openxmlformats.org/officeDocument/2006/relationships/image" Target="../media/image-20-4.png"/><Relationship Id="rId5" Type="http://schemas.openxmlformats.org/officeDocument/2006/relationships/image" Target="../media/image-20-5.png"/><Relationship Id="rId6" Type="http://schemas.openxmlformats.org/officeDocument/2006/relationships/image" Target="../media/image-20-6.png"/><Relationship Id="rId7" Type="http://schemas.openxmlformats.org/officeDocument/2006/relationships/slideLayout" Target="../slideLayouts/slideLayout21.xml"/><Relationship Id="rId8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slideLayout" Target="../slideLayouts/slideLayout10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Styled-Components in React Native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Welcome to our exploration of Styled-Components in React Native. We'll dive into how this powerful library can transform your styling workflow, making it more intuitive and maintainable.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0659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Extending Example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2114907"/>
            <a:ext cx="6408063" cy="2410897"/>
          </a:xfrm>
          <a:prstGeom prst="roundRect">
            <a:avLst>
              <a:gd name="adj" fmla="val 3952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28224" y="2349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Base Button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2839760"/>
            <a:ext cx="59391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const Button = styled.TouchableOpacity`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padding: 10px 15px;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border-radius: 5px;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`;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667" y="2114907"/>
            <a:ext cx="6408063" cy="2410897"/>
          </a:xfrm>
          <a:prstGeom prst="roundRect">
            <a:avLst>
              <a:gd name="adj" fmla="val 3952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63101" y="2349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Primary Button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663101" y="2839760"/>
            <a:ext cx="59391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const PrimaryButton = styled(Button)`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background-color: #3498db;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color: white;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`;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3790" y="4752618"/>
            <a:ext cx="6408063" cy="2410897"/>
          </a:xfrm>
          <a:prstGeom prst="roundRect">
            <a:avLst>
              <a:gd name="adj" fmla="val 3952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28224" y="49870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Success Button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28224" y="5477470"/>
            <a:ext cx="59391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const SuccessButton = styled(Button)`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background-color: #2ecc71;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color: white;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`;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8667" y="4752618"/>
            <a:ext cx="6408063" cy="2410897"/>
          </a:xfrm>
          <a:prstGeom prst="roundRect">
            <a:avLst>
              <a:gd name="adj" fmla="val 3952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63101" y="49870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Danger Button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7663101" y="5477470"/>
            <a:ext cx="59391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const DangerButton = styled(Button)`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background-color: #e74c3c;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color: white;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`;</a:t>
            </a:r>
            <a:endParaRPr lang="en-US" sz="1750" dirty="0"/>
          </a:p>
        </p:txBody>
      </p:sp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88291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Theming in Styled-Components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1167" y="3076337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849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Apply Theme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4328" y="3339465"/>
            <a:ext cx="35603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theme values in components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E1C7B6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089" y="4496633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Create Components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4759762"/>
            <a:ext cx="294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using theme variables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E1C7B6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11" y="5916930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689640"/>
            <a:ext cx="26353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Define Theme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6180058"/>
            <a:ext cx="263532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Set up colors and values</a:t>
            </a:r>
            <a:endParaRPr lang="en-US" sz="17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7111"/>
            <a:ext cx="61822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Implementing Themes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728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Define Your Theme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2582347"/>
            <a:ext cx="4205168" cy="4331970"/>
          </a:xfrm>
          <a:prstGeom prst="roundRect">
            <a:avLst>
              <a:gd name="adj" fmla="val 2265"/>
            </a:avLst>
          </a:prstGeom>
          <a:solidFill>
            <a:srgbClr val="FBE1D0"/>
          </a:solidFill>
          <a:ln/>
        </p:spPr>
      </p:sp>
      <p:sp>
        <p:nvSpPr>
          <p:cNvPr id="5" name="Shape 3"/>
          <p:cNvSpPr/>
          <p:nvPr/>
        </p:nvSpPr>
        <p:spPr>
          <a:xfrm>
            <a:off x="782479" y="2582347"/>
            <a:ext cx="4227790" cy="4331970"/>
          </a:xfrm>
          <a:prstGeom prst="roundRect">
            <a:avLst>
              <a:gd name="adj" fmla="val 805"/>
            </a:avLst>
          </a:prstGeom>
          <a:solidFill>
            <a:srgbClr val="FBE1D0"/>
          </a:solidFill>
          <a:ln/>
        </p:spPr>
      </p:sp>
      <p:sp>
        <p:nvSpPr>
          <p:cNvPr id="6" name="Text 4"/>
          <p:cNvSpPr/>
          <p:nvPr/>
        </p:nvSpPr>
        <p:spPr>
          <a:xfrm>
            <a:off x="1009293" y="2752368"/>
            <a:ext cx="3774162" cy="3991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lightTheme = {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background: '#ffffff',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text: '#000000',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primary: '#3498db'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};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darkTheme = {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background: '#121212',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text: '#ffffff',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primary: '#2980b9'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};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559981" y="1972866"/>
            <a:ext cx="36039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Wrap with ThemeProvider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5559981" y="2582347"/>
            <a:ext cx="8284131" cy="4694873"/>
          </a:xfrm>
          <a:prstGeom prst="roundRect">
            <a:avLst>
              <a:gd name="adj" fmla="val 2029"/>
            </a:avLst>
          </a:prstGeom>
          <a:solidFill>
            <a:srgbClr val="FBE1D0"/>
          </a:solidFill>
          <a:ln/>
        </p:spPr>
      </p:sp>
      <p:sp>
        <p:nvSpPr>
          <p:cNvPr id="9" name="Shape 7"/>
          <p:cNvSpPr/>
          <p:nvPr/>
        </p:nvSpPr>
        <p:spPr>
          <a:xfrm>
            <a:off x="5548670" y="2582347"/>
            <a:ext cx="8306753" cy="4694873"/>
          </a:xfrm>
          <a:prstGeom prst="roundRect">
            <a:avLst>
              <a:gd name="adj" fmla="val 725"/>
            </a:avLst>
          </a:prstGeom>
          <a:solidFill>
            <a:srgbClr val="FBE1D0"/>
          </a:solidFill>
          <a:ln/>
        </p:spPr>
      </p:sp>
      <p:sp>
        <p:nvSpPr>
          <p:cNvPr id="10" name="Text 8"/>
          <p:cNvSpPr/>
          <p:nvPr/>
        </p:nvSpPr>
        <p:spPr>
          <a:xfrm>
            <a:off x="5775484" y="2752368"/>
            <a:ext cx="7853124" cy="4354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ThemeProvider } from 'styled-components/native';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export default function App() {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const [isDark, setIsDark] = useState(false)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return (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&lt;ThemeProvider theme={isDark ? darkTheme : lightTheme}&gt;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&lt;button onClick={() =&gt; setIsDark(!isDark)}&gt;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Toggle {isDark ? "Light" : "Dark"} Mode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&lt;/button&gt;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{/* Your app content here */}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&lt;/ThemeProvider&gt;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)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7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64024"/>
            <a:ext cx="5988368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Using Theme in Components</a:t>
            </a:r>
            <a:endParaRPr lang="en-US" sz="3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550789"/>
            <a:ext cx="850583" cy="214086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85923" y="1720810"/>
            <a:ext cx="3881795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Access Theme in Styled Components</a:t>
            </a:r>
            <a:endParaRPr lang="en-US" sz="1650" dirty="0"/>
          </a:p>
        </p:txBody>
      </p:sp>
      <p:sp>
        <p:nvSpPr>
          <p:cNvPr id="6" name="Shape 2"/>
          <p:cNvSpPr/>
          <p:nvPr/>
        </p:nvSpPr>
        <p:spPr>
          <a:xfrm>
            <a:off x="7385923" y="2177891"/>
            <a:ext cx="6450687" cy="1343739"/>
          </a:xfrm>
          <a:prstGeom prst="roundRect">
            <a:avLst>
              <a:gd name="adj" fmla="val 5317"/>
            </a:avLst>
          </a:prstGeom>
          <a:solidFill>
            <a:srgbClr val="FBE1D0"/>
          </a:solidFill>
          <a:ln/>
        </p:spPr>
      </p:sp>
      <p:sp>
        <p:nvSpPr>
          <p:cNvPr id="7" name="Shape 3"/>
          <p:cNvSpPr/>
          <p:nvPr/>
        </p:nvSpPr>
        <p:spPr>
          <a:xfrm>
            <a:off x="7377470" y="2177891"/>
            <a:ext cx="6467594" cy="1343739"/>
          </a:xfrm>
          <a:prstGeom prst="roundRect">
            <a:avLst>
              <a:gd name="adj" fmla="val 1899"/>
            </a:avLst>
          </a:prstGeom>
          <a:solidFill>
            <a:srgbClr val="FBE1D0"/>
          </a:solidFill>
          <a:ln/>
        </p:spPr>
      </p:sp>
      <p:sp>
        <p:nvSpPr>
          <p:cNvPr id="8" name="Text 4"/>
          <p:cNvSpPr/>
          <p:nvPr/>
        </p:nvSpPr>
        <p:spPr>
          <a:xfrm>
            <a:off x="7547491" y="2305407"/>
            <a:ext cx="61275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Container = styled.View`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background-color: ${props =&gt; props.theme.background};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padding: 20px;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`;</a:t>
            </a:r>
            <a:endParaRPr lang="en-US" sz="13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691652"/>
            <a:ext cx="850583" cy="377392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385923" y="3861673"/>
            <a:ext cx="401121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Access Theme in Regular Components</a:t>
            </a:r>
            <a:endParaRPr lang="en-US" sz="1650" dirty="0"/>
          </a:p>
        </p:txBody>
      </p:sp>
      <p:sp>
        <p:nvSpPr>
          <p:cNvPr id="11" name="Shape 6"/>
          <p:cNvSpPr/>
          <p:nvPr/>
        </p:nvSpPr>
        <p:spPr>
          <a:xfrm>
            <a:off x="7385923" y="4318754"/>
            <a:ext cx="6450687" cy="2976801"/>
          </a:xfrm>
          <a:prstGeom prst="roundRect">
            <a:avLst>
              <a:gd name="adj" fmla="val 2400"/>
            </a:avLst>
          </a:prstGeom>
          <a:solidFill>
            <a:srgbClr val="FBE1D0"/>
          </a:solidFill>
          <a:ln/>
        </p:spPr>
      </p:sp>
      <p:sp>
        <p:nvSpPr>
          <p:cNvPr id="12" name="Shape 7"/>
          <p:cNvSpPr/>
          <p:nvPr/>
        </p:nvSpPr>
        <p:spPr>
          <a:xfrm>
            <a:off x="7377470" y="4318754"/>
            <a:ext cx="6467594" cy="2976801"/>
          </a:xfrm>
          <a:prstGeom prst="roundRect">
            <a:avLst>
              <a:gd name="adj" fmla="val 857"/>
            </a:avLst>
          </a:prstGeom>
          <a:solidFill>
            <a:srgbClr val="FBE1D0"/>
          </a:solidFill>
          <a:ln/>
        </p:spPr>
      </p:sp>
      <p:sp>
        <p:nvSpPr>
          <p:cNvPr id="13" name="Text 8"/>
          <p:cNvSpPr/>
          <p:nvPr/>
        </p:nvSpPr>
        <p:spPr>
          <a:xfrm>
            <a:off x="7547491" y="4446270"/>
            <a:ext cx="6127552" cy="2721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useTheme } from 'styled-components/native';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function MyComponent() {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const theme = useTheme();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return (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&lt;Container&gt;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&lt;Text style={{ color: theme.text }}&gt;Themed Text&lt;/Text&gt;;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&lt;/Container&gt;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);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30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517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76588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Global Styles</a:t>
            </a:r>
            <a:endParaRPr lang="en-US" sz="40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156353"/>
            <a:ext cx="510302" cy="5103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08165" y="4241840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Consistent Styling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508165" y="4683085"/>
            <a:ext cx="12328446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Maintain a uniform look across your entire application with shared style definitions.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453777"/>
            <a:ext cx="510302" cy="5103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08165" y="5539264"/>
            <a:ext cx="2603659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Centralized Changes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508165" y="5980509"/>
            <a:ext cx="12328446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Update styles in one place and see changes reflect throughout your app.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751201"/>
            <a:ext cx="510302" cy="5103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08165" y="683668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Reusable Patterns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508165" y="7277933"/>
            <a:ext cx="12328446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styling mixins that can be composed into various components.</a:t>
            </a:r>
            <a:endParaRPr lang="en-US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956" y="619482"/>
            <a:ext cx="5202317" cy="598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Creating Global Styles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87956" y="1695926"/>
            <a:ext cx="2392323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Define Global Styles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787956" y="2210157"/>
            <a:ext cx="6293763" cy="5184696"/>
          </a:xfrm>
          <a:prstGeom prst="roundRect">
            <a:avLst>
              <a:gd name="adj" fmla="val 1550"/>
            </a:avLst>
          </a:prstGeom>
          <a:solidFill>
            <a:srgbClr val="FBE1D0"/>
          </a:solidFill>
          <a:ln/>
        </p:spPr>
      </p:sp>
      <p:sp>
        <p:nvSpPr>
          <p:cNvPr id="5" name="Shape 3"/>
          <p:cNvSpPr/>
          <p:nvPr/>
        </p:nvSpPr>
        <p:spPr>
          <a:xfrm>
            <a:off x="778431" y="2210157"/>
            <a:ext cx="6312813" cy="5184696"/>
          </a:xfrm>
          <a:prstGeom prst="roundRect">
            <a:avLst>
              <a:gd name="adj" fmla="val 554"/>
            </a:avLst>
          </a:prstGeom>
          <a:solidFill>
            <a:srgbClr val="FBE1D0"/>
          </a:solidFill>
          <a:ln/>
        </p:spPr>
      </p:sp>
      <p:sp>
        <p:nvSpPr>
          <p:cNvPr id="6" name="Text 4"/>
          <p:cNvSpPr/>
          <p:nvPr/>
        </p:nvSpPr>
        <p:spPr>
          <a:xfrm>
            <a:off x="969764" y="2353628"/>
            <a:ext cx="5930146" cy="4897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styles.js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css } from 'styled-components';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export const shadowEffect = css`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shadow-color: #000;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shadow-offset: 0px 2px;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shadow-opacity: 0.25;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shadow-radius: 3.84px;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elevation: 5;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`;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export const flexCenter = css`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display: flex;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align-items: center;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justify-content: center;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`;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7556302" y="1695926"/>
            <a:ext cx="2392323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Import and Use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7556302" y="2210157"/>
            <a:ext cx="6293763" cy="3041928"/>
          </a:xfrm>
          <a:prstGeom prst="roundRect">
            <a:avLst>
              <a:gd name="adj" fmla="val 2642"/>
            </a:avLst>
          </a:prstGeom>
          <a:solidFill>
            <a:srgbClr val="FBE1D0"/>
          </a:solidFill>
          <a:ln/>
        </p:spPr>
      </p:sp>
      <p:sp>
        <p:nvSpPr>
          <p:cNvPr id="9" name="Shape 7"/>
          <p:cNvSpPr/>
          <p:nvPr/>
        </p:nvSpPr>
        <p:spPr>
          <a:xfrm>
            <a:off x="7546777" y="2210157"/>
            <a:ext cx="6312813" cy="3041928"/>
          </a:xfrm>
          <a:prstGeom prst="roundRect">
            <a:avLst>
              <a:gd name="adj" fmla="val 944"/>
            </a:avLst>
          </a:prstGeom>
          <a:solidFill>
            <a:srgbClr val="FBE1D0"/>
          </a:solidFill>
          <a:ln/>
        </p:spPr>
      </p:sp>
      <p:sp>
        <p:nvSpPr>
          <p:cNvPr id="10" name="Text 8"/>
          <p:cNvSpPr/>
          <p:nvPr/>
        </p:nvSpPr>
        <p:spPr>
          <a:xfrm>
            <a:off x="7738110" y="2353628"/>
            <a:ext cx="5930146" cy="27549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shadowEffect, flexCenter } from './styles';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Card = styled.View`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${shadowEffect}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${flexCenter}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background-color: white;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border-radius: 10px;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padding: 20px;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`;</a:t>
            </a:r>
            <a:endParaRPr lang="en-US" sz="150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3303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Performance Considerations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93790" y="2490907"/>
            <a:ext cx="3616643" cy="711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—</a:t>
            </a:r>
            <a:endParaRPr lang="en-US" sz="5550" dirty="0"/>
          </a:p>
        </p:txBody>
      </p:sp>
      <p:sp>
        <p:nvSpPr>
          <p:cNvPr id="5" name="Text 2"/>
          <p:cNvSpPr/>
          <p:nvPr/>
        </p:nvSpPr>
        <p:spPr>
          <a:xfrm>
            <a:off x="1255276" y="347114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Faster Development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93790" y="3936921"/>
            <a:ext cx="361664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Component-based styling speeds up development workflow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4733568" y="2490907"/>
            <a:ext cx="3616643" cy="711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—</a:t>
            </a:r>
            <a:endParaRPr lang="en-US" sz="5550" dirty="0"/>
          </a:p>
        </p:txBody>
      </p:sp>
      <p:sp>
        <p:nvSpPr>
          <p:cNvPr id="8" name="Text 5"/>
          <p:cNvSpPr/>
          <p:nvPr/>
        </p:nvSpPr>
        <p:spPr>
          <a:xfrm>
            <a:off x="5195054" y="347114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Potential Overhead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4733568" y="3936921"/>
            <a:ext cx="361664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CSS-in-JS can add minimal runtime cost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2763679" y="5380553"/>
            <a:ext cx="3616643" cy="711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100%</a:t>
            </a:r>
            <a:endParaRPr lang="en-US" sz="5550" dirty="0"/>
          </a:p>
        </p:txBody>
      </p:sp>
      <p:sp>
        <p:nvSpPr>
          <p:cNvPr id="11" name="Text 8"/>
          <p:cNvSpPr/>
          <p:nvPr/>
        </p:nvSpPr>
        <p:spPr>
          <a:xfrm>
            <a:off x="3225165" y="6360795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Compatibility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2763679" y="6826568"/>
            <a:ext cx="361664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Works across all React Native platforms</a:t>
            </a:r>
            <a:endParaRPr lang="en-US" sz="16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31106"/>
            <a:ext cx="61838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Advanced Techniques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280047"/>
            <a:ext cx="7556421" cy="4718447"/>
          </a:xfrm>
          <a:prstGeom prst="roundRect">
            <a:avLst>
              <a:gd name="adj" fmla="val 201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287667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5457" y="2431375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Technique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032438" y="2431375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Case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545610" y="2431375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Complexity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7810" y="2937986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15457" y="3081695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Styled Function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032438" y="3081695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 component styling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545610" y="3081695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Medium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7810" y="3951208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515457" y="4094917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CSS Helper Functions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032438" y="4094917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Reusable style snippets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1545610" y="4094917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7810" y="4964430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515457" y="5108138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Theme Context Manipulation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9032438" y="5108138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Dynamic theme switching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1545610" y="510813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</a:t>
            </a:r>
            <a:endParaRPr lang="en-US" sz="1750" dirty="0"/>
          </a:p>
        </p:txBody>
      </p:sp>
      <p:sp>
        <p:nvSpPr>
          <p:cNvPr id="21" name="Shape 18"/>
          <p:cNvSpPr/>
          <p:nvPr/>
        </p:nvSpPr>
        <p:spPr>
          <a:xfrm>
            <a:off x="6287810" y="5977652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6515457" y="612136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Style Interpolation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9032438" y="6121360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Animation and transitions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11545610" y="612136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Medium</a:t>
            </a:r>
            <a:endParaRPr lang="en-US" sz="1750" dirty="0"/>
          </a:p>
        </p:txBody>
      </p:sp>
      <p:pic>
        <p:nvPicPr>
          <p:cNvPr id="2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6715"/>
            <a:ext cx="86821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Styled-Components + Libraries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2645093"/>
            <a:ext cx="3120747" cy="3120747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608" y="2645093"/>
            <a:ext cx="3120866" cy="3120866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926" y="2645093"/>
            <a:ext cx="3120747" cy="3120747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8124" y="2645093"/>
            <a:ext cx="3120866" cy="3120866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793790" y="616708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Styled-components works seamlessly with popular React Native libraries. You can style third-party components using the same patterns you use for native ones.</a:t>
            </a:r>
            <a:endParaRPr lang="en-US" sz="1750" dirty="0"/>
          </a:p>
        </p:txBody>
      </p:sp>
      <p:pic>
        <p:nvPicPr>
          <p:cNvPr id="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0915"/>
            <a:ext cx="6562368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Common Pitfalls to Avoid</a:t>
            </a:r>
            <a:endParaRPr lang="en-US" sz="4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97950" y="3861435"/>
            <a:ext cx="7434382" cy="7434382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593" y="6284357"/>
            <a:ext cx="363617" cy="454462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950" y="3861435"/>
            <a:ext cx="7434382" cy="7434382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353" y="4775597"/>
            <a:ext cx="363617" cy="454462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7950" y="3861435"/>
            <a:ext cx="7434382" cy="7434382"/>
          </a:xfrm>
          <a:prstGeom prst="rect">
            <a:avLst/>
          </a:prstGeom>
        </p:spPr>
      </p:pic>
      <p:pic>
        <p:nvPicPr>
          <p:cNvPr id="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0073" y="4775597"/>
            <a:ext cx="363617" cy="454462"/>
          </a:xfrm>
          <a:prstGeom prst="rect">
            <a:avLst/>
          </a:prstGeom>
        </p:spPr>
      </p:pic>
      <p:pic>
        <p:nvPicPr>
          <p:cNvPr id="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7950" y="3861435"/>
            <a:ext cx="7434382" cy="7434382"/>
          </a:xfrm>
          <a:prstGeom prst="rect">
            <a:avLst/>
          </a:prstGeom>
        </p:spPr>
      </p:pic>
      <p:pic>
        <p:nvPicPr>
          <p:cNvPr id="10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8833" y="6284357"/>
            <a:ext cx="363617" cy="454462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793790" y="2280880"/>
            <a:ext cx="3018353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Recreating Components</a:t>
            </a:r>
            <a:endParaRPr lang="en-US" sz="2100" dirty="0"/>
          </a:p>
        </p:txBody>
      </p:sp>
      <p:sp>
        <p:nvSpPr>
          <p:cNvPr id="12" name="Text 2"/>
          <p:cNvSpPr/>
          <p:nvPr/>
        </p:nvSpPr>
        <p:spPr>
          <a:xfrm>
            <a:off x="793790" y="3083243"/>
            <a:ext cx="3018353" cy="1724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Creating styled components inside render methods causes performance issues. Define them outside component scope.</a:t>
            </a:r>
            <a:endParaRPr lang="en-US" sz="1650" dirty="0"/>
          </a:p>
        </p:txBody>
      </p:sp>
      <p:sp>
        <p:nvSpPr>
          <p:cNvPr id="13" name="Text 3"/>
          <p:cNvSpPr/>
          <p:nvPr/>
        </p:nvSpPr>
        <p:spPr>
          <a:xfrm>
            <a:off x="4297680" y="175521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Prop Overuse</a:t>
            </a:r>
            <a:endParaRPr lang="en-US" sz="2100" dirty="0"/>
          </a:p>
        </p:txBody>
      </p:sp>
      <p:sp>
        <p:nvSpPr>
          <p:cNvPr id="14" name="Text 4"/>
          <p:cNvSpPr/>
          <p:nvPr/>
        </p:nvSpPr>
        <p:spPr>
          <a:xfrm>
            <a:off x="4135279" y="2220992"/>
            <a:ext cx="3018353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Passing too many styling props creates complex, hard-to-maintain components. Use composition instead.</a:t>
            </a:r>
            <a:endParaRPr lang="en-US" sz="1650" dirty="0"/>
          </a:p>
        </p:txBody>
      </p:sp>
      <p:sp>
        <p:nvSpPr>
          <p:cNvPr id="15" name="Text 5"/>
          <p:cNvSpPr/>
          <p:nvPr/>
        </p:nvSpPr>
        <p:spPr>
          <a:xfrm>
            <a:off x="7639169" y="175521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Large Style Files</a:t>
            </a:r>
            <a:endParaRPr lang="en-US" sz="2100" dirty="0"/>
          </a:p>
        </p:txBody>
      </p:sp>
      <p:sp>
        <p:nvSpPr>
          <p:cNvPr id="16" name="Text 6"/>
          <p:cNvSpPr/>
          <p:nvPr/>
        </p:nvSpPr>
        <p:spPr>
          <a:xfrm>
            <a:off x="7476768" y="2220992"/>
            <a:ext cx="3018353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Keeping all styled components in a single file hurts maintainability. Split logically by feature.</a:t>
            </a:r>
            <a:endParaRPr lang="en-US" sz="1650" dirty="0"/>
          </a:p>
        </p:txBody>
      </p:sp>
      <p:sp>
        <p:nvSpPr>
          <p:cNvPr id="17" name="Text 7"/>
          <p:cNvSpPr/>
          <p:nvPr/>
        </p:nvSpPr>
        <p:spPr>
          <a:xfrm>
            <a:off x="10939224" y="2962275"/>
            <a:ext cx="277641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Missing Native Props</a:t>
            </a:r>
            <a:endParaRPr lang="en-US" sz="2100" dirty="0"/>
          </a:p>
        </p:txBody>
      </p:sp>
      <p:sp>
        <p:nvSpPr>
          <p:cNvPr id="18" name="Text 8"/>
          <p:cNvSpPr/>
          <p:nvPr/>
        </p:nvSpPr>
        <p:spPr>
          <a:xfrm>
            <a:off x="10818257" y="3428048"/>
            <a:ext cx="3018353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Remember to forward all required props like onPress to underlying native components.</a:t>
            </a:r>
            <a:endParaRPr lang="en-US" sz="1650" dirty="0"/>
          </a:p>
        </p:txBody>
      </p:sp>
      <p:pic>
        <p:nvPicPr>
          <p:cNvPr id="19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We'll Cover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42733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are Styled-Components?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concepts and advantages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Getting Started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Installation and basic setup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Practical Examples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basic to advanced patterns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544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Best Practices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7544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Tips for production apps</a:t>
            </a:r>
            <a:endParaRPr lang="en-US" sz="17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00802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Takeaways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80190" y="1644848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687" y="1683068"/>
            <a:ext cx="306110" cy="38266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43487" y="1714976"/>
            <a:ext cx="3428524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Component-Centric Styling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6943487" y="2156222"/>
            <a:ext cx="6893123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Styled-components keeps your UI code clean by attaching styles directly to component definitions.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6280190" y="3217902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687" y="3256121"/>
            <a:ext cx="306110" cy="38266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943487" y="3288030"/>
            <a:ext cx="266735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Dynamic &amp; Adaptable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6943487" y="3729276"/>
            <a:ext cx="6893123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props and themes to create flexible components that adapt to different states and preferences.</a:t>
            </a: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6280190" y="4790956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687" y="4829175"/>
            <a:ext cx="306110" cy="38266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943487" y="4861084"/>
            <a:ext cx="276451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Powerful Composition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6943487" y="5302329"/>
            <a:ext cx="6893123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Extend existing components to build a consistent, reusable component library for your app.</a:t>
            </a:r>
            <a:endParaRPr lang="en-US" sz="1600" dirty="0"/>
          </a:p>
        </p:txBody>
      </p:sp>
      <p:sp>
        <p:nvSpPr>
          <p:cNvPr id="16" name="Shape 10"/>
          <p:cNvSpPr/>
          <p:nvPr/>
        </p:nvSpPr>
        <p:spPr>
          <a:xfrm>
            <a:off x="6280190" y="6364010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687" y="6402229"/>
            <a:ext cx="306110" cy="382667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943487" y="643413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Production-Ready</a:t>
            </a:r>
            <a:endParaRPr lang="en-US" sz="2000" dirty="0"/>
          </a:p>
        </p:txBody>
      </p:sp>
      <p:sp>
        <p:nvSpPr>
          <p:cNvPr id="19" name="Text 12"/>
          <p:cNvSpPr/>
          <p:nvPr/>
        </p:nvSpPr>
        <p:spPr>
          <a:xfrm>
            <a:off x="6943487" y="6875383"/>
            <a:ext cx="6893123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Styled-components is mature and ready for production use in React Native projects of any size.</a:t>
            </a:r>
            <a:endParaRPr lang="en-US" sz="1600" dirty="0"/>
          </a:p>
        </p:txBody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85503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are Styled-Components?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Definition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CSS-in-JS library that lets you write actual CSS in your JavaScript. It enables component-level styling in React Native applications.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Innovation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Uses tagged template literals to attach styles directly to component definitions. This creates a tight coupling between components and their styles.</a:t>
            </a: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7062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Why Choose Styled-Components?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2834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60" y="2970848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30062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Scoped Styles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496627"/>
            <a:ext cx="289941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Styles are tied to specific components. This prevents the styling conflicts common in larger applications.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200203" y="292834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5274" y="2970848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37319" y="30062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Dynamic Styling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37319" y="3496627"/>
            <a:ext cx="289941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Easily adjust styles based on props. This creates adaptable UI components that respond to state changes.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7647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5807273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842635"/>
            <a:ext cx="29693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Clean Code Structure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633305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Keep styles and component logic together. This improves readability and maintainability.</a:t>
            </a:r>
            <a:endParaRPr lang="en-US" sz="17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253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Benefits for Teams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674275"/>
            <a:ext cx="4196358" cy="2765227"/>
          </a:xfrm>
          <a:prstGeom prst="roundRect">
            <a:avLst>
              <a:gd name="adj" fmla="val 3445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4908709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Improved Component Reusability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753457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a library of styled components that can be reused throughout your application, ensuring consistency.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674275"/>
            <a:ext cx="4196358" cy="2765227"/>
          </a:xfrm>
          <a:prstGeom prst="roundRect">
            <a:avLst>
              <a:gd name="adj" fmla="val 3445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4908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Easier Maintenance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39912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When styles live with components, updating one component doesn't unexpectedly affect others.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674275"/>
            <a:ext cx="4196358" cy="2765227"/>
          </a:xfrm>
          <a:prstGeom prst="roundRect">
            <a:avLst>
              <a:gd name="adj" fmla="val 3445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4908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Better Collaboration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399127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Developers and designers can work more closely together with a component-based approach to styling.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27948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Installation &amp; Setup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93790" y="1671995"/>
            <a:ext cx="152995" cy="1630204"/>
          </a:xfrm>
          <a:prstGeom prst="roundRect">
            <a:avLst>
              <a:gd name="adj" fmla="val 56042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252895" y="167199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Install the Package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252895" y="2113240"/>
            <a:ext cx="7097316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Run this command in your project directory: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252895" y="2669500"/>
            <a:ext cx="7097316" cy="632698"/>
          </a:xfrm>
          <a:prstGeom prst="roundRect">
            <a:avLst>
              <a:gd name="adj" fmla="val 13552"/>
            </a:avLst>
          </a:prstGeom>
          <a:solidFill>
            <a:srgbClr val="FBE1D0"/>
          </a:solidFill>
          <a:ln/>
        </p:spPr>
      </p:sp>
      <p:sp>
        <p:nvSpPr>
          <p:cNvPr id="8" name="Shape 5"/>
          <p:cNvSpPr/>
          <p:nvPr/>
        </p:nvSpPr>
        <p:spPr>
          <a:xfrm>
            <a:off x="1242774" y="2669500"/>
            <a:ext cx="7117556" cy="632698"/>
          </a:xfrm>
          <a:prstGeom prst="roundRect">
            <a:avLst>
              <a:gd name="adj" fmla="val 4840"/>
            </a:avLst>
          </a:prstGeom>
          <a:solidFill>
            <a:srgbClr val="FBE1D0"/>
          </a:solidFill>
          <a:ln/>
        </p:spPr>
      </p:sp>
      <p:sp>
        <p:nvSpPr>
          <p:cNvPr id="9" name="Text 6"/>
          <p:cNvSpPr/>
          <p:nvPr/>
        </p:nvSpPr>
        <p:spPr>
          <a:xfrm>
            <a:off x="1446848" y="2822496"/>
            <a:ext cx="6709410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npm install styled-components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099899" y="3506272"/>
            <a:ext cx="152995" cy="1956911"/>
          </a:xfrm>
          <a:prstGeom prst="roundRect">
            <a:avLst>
              <a:gd name="adj" fmla="val 56042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59004" y="3506272"/>
            <a:ext cx="406550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Add TypeScript Types (Optional)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1559004" y="3947517"/>
            <a:ext cx="6791206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TypeScript projects: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559004" y="4503777"/>
            <a:ext cx="6791206" cy="959406"/>
          </a:xfrm>
          <a:prstGeom prst="roundRect">
            <a:avLst>
              <a:gd name="adj" fmla="val 8937"/>
            </a:avLst>
          </a:prstGeom>
          <a:solidFill>
            <a:srgbClr val="FBE1D0"/>
          </a:solidFill>
          <a:ln/>
        </p:spPr>
      </p:sp>
      <p:sp>
        <p:nvSpPr>
          <p:cNvPr id="14" name="Shape 11"/>
          <p:cNvSpPr/>
          <p:nvPr/>
        </p:nvSpPr>
        <p:spPr>
          <a:xfrm>
            <a:off x="1548884" y="4503777"/>
            <a:ext cx="6811447" cy="959406"/>
          </a:xfrm>
          <a:prstGeom prst="roundRect">
            <a:avLst>
              <a:gd name="adj" fmla="val 3192"/>
            </a:avLst>
          </a:prstGeom>
          <a:solidFill>
            <a:srgbClr val="FBE1D0"/>
          </a:solidFill>
          <a:ln/>
        </p:spPr>
      </p:sp>
      <p:sp>
        <p:nvSpPr>
          <p:cNvPr id="15" name="Text 12"/>
          <p:cNvSpPr/>
          <p:nvPr/>
        </p:nvSpPr>
        <p:spPr>
          <a:xfrm>
            <a:off x="1752957" y="4656773"/>
            <a:ext cx="6403300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npm install @types/styled-components @types/styled-components-react-native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1406128" y="5667256"/>
            <a:ext cx="152995" cy="1630204"/>
          </a:xfrm>
          <a:prstGeom prst="roundRect">
            <a:avLst>
              <a:gd name="adj" fmla="val 56042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865233" y="5667256"/>
            <a:ext cx="326826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Import in Your Component</a:t>
            </a:r>
            <a:endParaRPr lang="en-US" sz="2000" dirty="0"/>
          </a:p>
        </p:txBody>
      </p:sp>
      <p:sp>
        <p:nvSpPr>
          <p:cNvPr id="18" name="Text 15"/>
          <p:cNvSpPr/>
          <p:nvPr/>
        </p:nvSpPr>
        <p:spPr>
          <a:xfrm>
            <a:off x="1865233" y="6108502"/>
            <a:ext cx="648497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the import statement: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1865233" y="6664762"/>
            <a:ext cx="6484977" cy="632698"/>
          </a:xfrm>
          <a:prstGeom prst="roundRect">
            <a:avLst>
              <a:gd name="adj" fmla="val 13552"/>
            </a:avLst>
          </a:prstGeom>
          <a:solidFill>
            <a:srgbClr val="FBE1D0"/>
          </a:solidFill>
          <a:ln/>
        </p:spPr>
      </p:sp>
      <p:sp>
        <p:nvSpPr>
          <p:cNvPr id="20" name="Shape 17"/>
          <p:cNvSpPr/>
          <p:nvPr/>
        </p:nvSpPr>
        <p:spPr>
          <a:xfrm>
            <a:off x="1855113" y="6664762"/>
            <a:ext cx="6505218" cy="632698"/>
          </a:xfrm>
          <a:prstGeom prst="roundRect">
            <a:avLst>
              <a:gd name="adj" fmla="val 4840"/>
            </a:avLst>
          </a:prstGeom>
          <a:solidFill>
            <a:srgbClr val="FBE1D0"/>
          </a:solidFill>
          <a:ln/>
        </p:spPr>
      </p:sp>
      <p:sp>
        <p:nvSpPr>
          <p:cNvPr id="21" name="Text 18"/>
          <p:cNvSpPr/>
          <p:nvPr/>
        </p:nvSpPr>
        <p:spPr>
          <a:xfrm>
            <a:off x="2059186" y="6817757"/>
            <a:ext cx="6097072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styled from 'styled-components/native';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6727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Basic Syntax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43024"/>
            <a:ext cx="40669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Creating a Styled Component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3852505"/>
            <a:ext cx="6244709" cy="2154555"/>
          </a:xfrm>
          <a:prstGeom prst="roundRect">
            <a:avLst>
              <a:gd name="adj" fmla="val 4422"/>
            </a:avLst>
          </a:prstGeom>
          <a:solidFill>
            <a:srgbClr val="FBE1D0"/>
          </a:solidFill>
          <a:ln/>
        </p:spPr>
      </p:sp>
      <p:sp>
        <p:nvSpPr>
          <p:cNvPr id="5" name="Shape 3"/>
          <p:cNvSpPr/>
          <p:nvPr/>
        </p:nvSpPr>
        <p:spPr>
          <a:xfrm>
            <a:off x="782479" y="3852505"/>
            <a:ext cx="6267331" cy="2154555"/>
          </a:xfrm>
          <a:prstGeom prst="roundRect">
            <a:avLst>
              <a:gd name="adj" fmla="val 1579"/>
            </a:avLst>
          </a:prstGeom>
          <a:solidFill>
            <a:srgbClr val="FBE1D0"/>
          </a:solidFill>
          <a:ln/>
        </p:spPr>
      </p:sp>
      <p:sp>
        <p:nvSpPr>
          <p:cNvPr id="6" name="Text 4"/>
          <p:cNvSpPr/>
          <p:nvPr/>
        </p:nvSpPr>
        <p:spPr>
          <a:xfrm>
            <a:off x="1009293" y="4022527"/>
            <a:ext cx="581370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Button = styled.TouchableOpacity`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background-color: #3498db;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padding: 10px 15px;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border-radius: 5px;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`;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243024"/>
            <a:ext cx="31942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Using Your Component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7599521" y="3852505"/>
            <a:ext cx="6244709" cy="2154555"/>
          </a:xfrm>
          <a:prstGeom prst="roundRect">
            <a:avLst>
              <a:gd name="adj" fmla="val 4422"/>
            </a:avLst>
          </a:prstGeom>
          <a:solidFill>
            <a:srgbClr val="FBE1D0"/>
          </a:solidFill>
          <a:ln/>
        </p:spPr>
      </p:sp>
      <p:sp>
        <p:nvSpPr>
          <p:cNvPr id="9" name="Shape 7"/>
          <p:cNvSpPr/>
          <p:nvPr/>
        </p:nvSpPr>
        <p:spPr>
          <a:xfrm>
            <a:off x="7588210" y="3852505"/>
            <a:ext cx="6267331" cy="2154555"/>
          </a:xfrm>
          <a:prstGeom prst="roundRect">
            <a:avLst>
              <a:gd name="adj" fmla="val 1579"/>
            </a:avLst>
          </a:prstGeom>
          <a:solidFill>
            <a:srgbClr val="FBE1D0"/>
          </a:solidFill>
          <a:ln/>
        </p:spPr>
      </p:sp>
      <p:sp>
        <p:nvSpPr>
          <p:cNvPr id="10" name="Text 8"/>
          <p:cNvSpPr/>
          <p:nvPr/>
        </p:nvSpPr>
        <p:spPr>
          <a:xfrm>
            <a:off x="7815024" y="4022527"/>
            <a:ext cx="581370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return (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&lt;Button&gt;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Press Me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&lt;/Button&gt;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);</a:t>
            </a:r>
            <a:endParaRPr lang="en-US" sz="17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1465"/>
            <a:ext cx="75977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Dynamic Styling with Props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17219"/>
            <a:ext cx="39733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Defining Props-Based Styles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3126700"/>
            <a:ext cx="6244709" cy="2517458"/>
          </a:xfrm>
          <a:prstGeom prst="roundRect">
            <a:avLst>
              <a:gd name="adj" fmla="val 3784"/>
            </a:avLst>
          </a:prstGeom>
          <a:solidFill>
            <a:srgbClr val="FBE1D0"/>
          </a:solidFill>
          <a:ln/>
        </p:spPr>
      </p:sp>
      <p:sp>
        <p:nvSpPr>
          <p:cNvPr id="5" name="Shape 3"/>
          <p:cNvSpPr/>
          <p:nvPr/>
        </p:nvSpPr>
        <p:spPr>
          <a:xfrm>
            <a:off x="782479" y="3126700"/>
            <a:ext cx="6267331" cy="2517458"/>
          </a:xfrm>
          <a:prstGeom prst="roundRect">
            <a:avLst>
              <a:gd name="adj" fmla="val 1352"/>
            </a:avLst>
          </a:prstGeom>
          <a:solidFill>
            <a:srgbClr val="FBE1D0"/>
          </a:solidFill>
          <a:ln/>
        </p:spPr>
      </p:sp>
      <p:sp>
        <p:nvSpPr>
          <p:cNvPr id="6" name="Text 4"/>
          <p:cNvSpPr/>
          <p:nvPr/>
        </p:nvSpPr>
        <p:spPr>
          <a:xfrm>
            <a:off x="1009293" y="3296722"/>
            <a:ext cx="5813703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Button = styled.TouchableOpacity`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background-color: ${props =&gt; 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props.primary ? '#3498db' : '#e74c3c'};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padding: 10px 15px;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border-radius: 5px;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`;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2517219"/>
            <a:ext cx="38326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Using Props in Components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7599521" y="3126700"/>
            <a:ext cx="6244709" cy="3606165"/>
          </a:xfrm>
          <a:prstGeom prst="roundRect">
            <a:avLst>
              <a:gd name="adj" fmla="val 2642"/>
            </a:avLst>
          </a:prstGeom>
          <a:solidFill>
            <a:srgbClr val="FBE1D0"/>
          </a:solidFill>
          <a:ln/>
        </p:spPr>
      </p:sp>
      <p:sp>
        <p:nvSpPr>
          <p:cNvPr id="9" name="Shape 7"/>
          <p:cNvSpPr/>
          <p:nvPr/>
        </p:nvSpPr>
        <p:spPr>
          <a:xfrm>
            <a:off x="7588210" y="3126700"/>
            <a:ext cx="6267331" cy="3606165"/>
          </a:xfrm>
          <a:prstGeom prst="roundRect">
            <a:avLst>
              <a:gd name="adj" fmla="val 944"/>
            </a:avLst>
          </a:prstGeom>
          <a:solidFill>
            <a:srgbClr val="FBE1D0"/>
          </a:solidFill>
          <a:ln/>
        </p:spPr>
      </p:sp>
      <p:sp>
        <p:nvSpPr>
          <p:cNvPr id="10" name="Text 8"/>
          <p:cNvSpPr/>
          <p:nvPr/>
        </p:nvSpPr>
        <p:spPr>
          <a:xfrm>
            <a:off x="7815024" y="3296722"/>
            <a:ext cx="5813703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Primary button (blue)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&lt;Button primary&gt;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Submit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&lt;/Button&gt;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Default button (red)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&lt;Button&gt;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Cancel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&lt;/Button&gt;</a:t>
            </a:r>
            <a:endParaRPr lang="en-US" sz="17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Extending Styles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892" y="3294936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905720"/>
            <a:ext cx="30685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Complex Components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57217" y="3396139"/>
            <a:ext cx="31986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feature-rich UI elements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E1C7B6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4496633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4269343"/>
            <a:ext cx="31564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Extended Components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33304" y="4759762"/>
            <a:ext cx="36883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styles to existing components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E1C7B6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773" y="5860256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5632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Base Components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09272" y="6123384"/>
            <a:ext cx="34549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Start with foundational elements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2025-05-04T09:38:49Z</dcterms:created>
  <dcterms:modified xsi:type="dcterms:W3CDTF">2025-05-04T09:38:49Z</dcterms:modified>
</cp:coreProperties>
</file>